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8F9BFF-C01F-473C-8EBA-04910C3B1B02}" v="1" dt="2024-10-17T13:14:07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CCDA9F-8030-472B-98C1-E3E9EF03A8A1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7651408-ABE4-4A0E-BFCE-802C37D9FD18}">
      <dgm:prSet phldrT="[Teksti]" custT="1"/>
      <dgm:spPr>
        <a:solidFill>
          <a:schemeClr val="accent4"/>
        </a:solidFill>
        <a:ln w="3175">
          <a:solidFill>
            <a:schemeClr val="tx1"/>
          </a:solidFill>
        </a:ln>
      </dgm:spPr>
      <dgm:t>
        <a:bodyPr/>
        <a:lstStyle/>
        <a:p>
          <a:endParaRPr lang="fi-FI" sz="1600" dirty="0">
            <a:solidFill>
              <a:schemeClr val="tx1"/>
            </a:solidFill>
          </a:endParaRPr>
        </a:p>
        <a:p>
          <a:r>
            <a:rPr lang="fi-FI" sz="1600" dirty="0">
              <a:solidFill>
                <a:schemeClr val="tx1"/>
              </a:solidFill>
            </a:rPr>
            <a:t>OY</a:t>
          </a:r>
        </a:p>
        <a:p>
          <a:r>
            <a:rPr lang="fi-FI" sz="1600" dirty="0">
              <a:solidFill>
                <a:schemeClr val="tx1"/>
              </a:solidFill>
            </a:rPr>
            <a:t>Seurantajärjestelmä (ELSA)</a:t>
          </a:r>
        </a:p>
        <a:p>
          <a:r>
            <a:rPr lang="fi-FI" sz="1600" dirty="0">
              <a:solidFill>
                <a:schemeClr val="tx1"/>
              </a:solidFill>
            </a:rPr>
            <a:t>Merja Hurskainen</a:t>
          </a:r>
        </a:p>
        <a:p>
          <a:endParaRPr lang="fi-FI" sz="1000" dirty="0"/>
        </a:p>
      </dgm:t>
    </dgm:pt>
    <dgm:pt modelId="{B96921F4-05FC-4990-97C7-E6FB9D35C47D}" type="parTrans" cxnId="{A155BA05-8B7C-435D-ADA7-0B8EFC465CF3}">
      <dgm:prSet/>
      <dgm:spPr/>
      <dgm:t>
        <a:bodyPr/>
        <a:lstStyle/>
        <a:p>
          <a:endParaRPr lang="fi-FI"/>
        </a:p>
      </dgm:t>
    </dgm:pt>
    <dgm:pt modelId="{C1918D3C-F9C7-417E-BA37-F9750F00EC3C}" type="sibTrans" cxnId="{A155BA05-8B7C-435D-ADA7-0B8EFC465CF3}">
      <dgm:prSet/>
      <dgm:spPr/>
      <dgm:t>
        <a:bodyPr/>
        <a:lstStyle/>
        <a:p>
          <a:endParaRPr lang="fi-FI"/>
        </a:p>
      </dgm:t>
    </dgm:pt>
    <dgm:pt modelId="{D3FE520C-9666-4E99-B1A9-AF6DBA4124AE}">
      <dgm:prSet phldrT="[Teksti]" custT="1"/>
      <dgm:spPr>
        <a:solidFill>
          <a:schemeClr val="tx2"/>
        </a:solidFill>
      </dgm:spPr>
      <dgm:t>
        <a:bodyPr/>
        <a:lstStyle/>
        <a:p>
          <a:r>
            <a:rPr lang="fi-FI" sz="1600" dirty="0"/>
            <a:t>UEF</a:t>
          </a:r>
        </a:p>
        <a:p>
          <a:r>
            <a:rPr lang="fi-FI" sz="1600" dirty="0"/>
            <a:t>Laatu ja sen arviointi</a:t>
          </a:r>
        </a:p>
        <a:p>
          <a:r>
            <a:rPr lang="fi-FI" sz="1600" dirty="0"/>
            <a:t>Koulutusväylät</a:t>
          </a:r>
        </a:p>
        <a:p>
          <a:r>
            <a:rPr lang="fi-FI" sz="1600" dirty="0"/>
            <a:t>Anne Lätti</a:t>
          </a:r>
        </a:p>
      </dgm:t>
    </dgm:pt>
    <dgm:pt modelId="{E6284B99-8418-4C2D-B116-F3CEC9419BCE}" type="parTrans" cxnId="{F169ED6B-FC6C-493F-809D-1E4A0316498C}">
      <dgm:prSet/>
      <dgm:spPr/>
      <dgm:t>
        <a:bodyPr/>
        <a:lstStyle/>
        <a:p>
          <a:endParaRPr lang="fi-FI"/>
        </a:p>
      </dgm:t>
    </dgm:pt>
    <dgm:pt modelId="{B33125E3-0A04-4EAC-AEB9-FB21F3FDB5B7}" type="sibTrans" cxnId="{F169ED6B-FC6C-493F-809D-1E4A0316498C}">
      <dgm:prSet/>
      <dgm:spPr/>
      <dgm:t>
        <a:bodyPr/>
        <a:lstStyle/>
        <a:p>
          <a:endParaRPr lang="fi-FI"/>
        </a:p>
      </dgm:t>
    </dgm:pt>
    <dgm:pt modelId="{4EA14FE8-DB3E-4858-8A49-8E3B7C411D09}">
      <dgm:prSet phldrT="[Teksti]" custT="1"/>
      <dgm:spPr>
        <a:solidFill>
          <a:schemeClr val="accent1"/>
        </a:solidFill>
      </dgm:spPr>
      <dgm:t>
        <a:bodyPr/>
        <a:lstStyle/>
        <a:p>
          <a:endParaRPr lang="fi-FI" sz="1800" dirty="0">
            <a:solidFill>
              <a:schemeClr val="tx1"/>
            </a:solidFill>
          </a:endParaRPr>
        </a:p>
        <a:p>
          <a:r>
            <a:rPr lang="fi-FI" sz="1600" dirty="0">
              <a:solidFill>
                <a:schemeClr val="bg1"/>
              </a:solidFill>
            </a:rPr>
            <a:t>TAU</a:t>
          </a:r>
        </a:p>
        <a:p>
          <a:r>
            <a:rPr lang="fi-FI" sz="1600" dirty="0">
              <a:solidFill>
                <a:schemeClr val="bg1"/>
              </a:solidFill>
            </a:rPr>
            <a:t>Koulutustarve</a:t>
          </a:r>
        </a:p>
        <a:p>
          <a:r>
            <a:rPr lang="fi-FI" sz="1600" dirty="0">
              <a:solidFill>
                <a:schemeClr val="bg1"/>
              </a:solidFill>
            </a:rPr>
            <a:t>Valintamenettely</a:t>
          </a:r>
        </a:p>
        <a:p>
          <a:r>
            <a:rPr lang="fi-FI" sz="1600" dirty="0">
              <a:solidFill>
                <a:schemeClr val="bg1"/>
              </a:solidFill>
            </a:rPr>
            <a:t>Johanna Rellman</a:t>
          </a:r>
        </a:p>
        <a:p>
          <a:endParaRPr lang="fi-FI" sz="1000" dirty="0"/>
        </a:p>
      </dgm:t>
    </dgm:pt>
    <dgm:pt modelId="{CFE3FE95-CFA3-45FB-8B7F-BA158E92F789}" type="parTrans" cxnId="{77D22506-3FDB-4D0E-9CB9-12E4F4053CCC}">
      <dgm:prSet/>
      <dgm:spPr/>
      <dgm:t>
        <a:bodyPr/>
        <a:lstStyle/>
        <a:p>
          <a:endParaRPr lang="fi-FI"/>
        </a:p>
      </dgm:t>
    </dgm:pt>
    <dgm:pt modelId="{862C22C8-7692-4C95-8547-94757371082B}" type="sibTrans" cxnId="{77D22506-3FDB-4D0E-9CB9-12E4F4053CCC}">
      <dgm:prSet/>
      <dgm:spPr/>
      <dgm:t>
        <a:bodyPr/>
        <a:lstStyle/>
        <a:p>
          <a:endParaRPr lang="fi-FI"/>
        </a:p>
      </dgm:t>
    </dgm:pt>
    <dgm:pt modelId="{D6E73972-0F12-4CC3-9418-07BAF758CAFA}">
      <dgm:prSet phldrT="[Teksti]" custT="1"/>
      <dgm:spPr>
        <a:solidFill>
          <a:schemeClr val="accent2"/>
        </a:solidFill>
        <a:ln w="3175"/>
      </dgm:spPr>
      <dgm:t>
        <a:bodyPr/>
        <a:lstStyle/>
        <a:p>
          <a:r>
            <a:rPr lang="fi-FI" sz="1600" dirty="0"/>
            <a:t>HY</a:t>
          </a:r>
        </a:p>
        <a:p>
          <a:r>
            <a:rPr lang="fi-FI" sz="1600" dirty="0"/>
            <a:t>Osaamisperustaisuus</a:t>
          </a:r>
        </a:p>
        <a:p>
          <a:r>
            <a:rPr lang="fi-FI" sz="1600" dirty="0"/>
            <a:t>Leila Niemi-</a:t>
          </a:r>
          <a:r>
            <a:rPr lang="fi-FI" sz="1600" dirty="0" err="1"/>
            <a:t>Murola</a:t>
          </a:r>
          <a:endParaRPr lang="fi-FI" sz="1600" dirty="0"/>
        </a:p>
      </dgm:t>
    </dgm:pt>
    <dgm:pt modelId="{27AB3256-663E-4CF6-9DC5-422E0A70B230}" type="parTrans" cxnId="{D03B674D-B3AD-4DA0-A7C1-CED5D1421DD0}">
      <dgm:prSet/>
      <dgm:spPr/>
      <dgm:t>
        <a:bodyPr/>
        <a:lstStyle/>
        <a:p>
          <a:endParaRPr lang="fi-FI"/>
        </a:p>
      </dgm:t>
    </dgm:pt>
    <dgm:pt modelId="{D8D1FB84-7712-4D55-B363-58B9FD2968B5}" type="sibTrans" cxnId="{D03B674D-B3AD-4DA0-A7C1-CED5D1421DD0}">
      <dgm:prSet/>
      <dgm:spPr/>
      <dgm:t>
        <a:bodyPr/>
        <a:lstStyle/>
        <a:p>
          <a:endParaRPr lang="fi-FI"/>
        </a:p>
      </dgm:t>
    </dgm:pt>
    <dgm:pt modelId="{0D01C9AA-0A23-4339-B82F-E5E62CA175BA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600" dirty="0">
              <a:solidFill>
                <a:schemeClr val="bg1"/>
              </a:solidFill>
            </a:rPr>
            <a:t>TY</a:t>
          </a:r>
        </a:p>
        <a:p>
          <a:r>
            <a:rPr lang="fi-FI" sz="1600" dirty="0">
              <a:solidFill>
                <a:schemeClr val="bg1"/>
              </a:solidFill>
            </a:rPr>
            <a:t>Kouluttajien koulutus</a:t>
          </a:r>
        </a:p>
        <a:p>
          <a:r>
            <a:rPr lang="fi-FI" sz="1600" dirty="0">
              <a:solidFill>
                <a:schemeClr val="bg1"/>
              </a:solidFill>
            </a:rPr>
            <a:t>Osaamisperustaisuus</a:t>
          </a:r>
        </a:p>
        <a:p>
          <a:r>
            <a:rPr lang="fi-FI" sz="1600" dirty="0">
              <a:solidFill>
                <a:schemeClr val="bg1"/>
              </a:solidFill>
            </a:rPr>
            <a:t>Paula Tähtinen</a:t>
          </a:r>
        </a:p>
        <a:p>
          <a:r>
            <a:rPr lang="fi-FI" sz="1600" dirty="0">
              <a:solidFill>
                <a:schemeClr val="bg1"/>
              </a:solidFill>
            </a:rPr>
            <a:t>Anna </a:t>
          </a:r>
          <a:r>
            <a:rPr lang="fi-FI" sz="1600">
              <a:solidFill>
                <a:schemeClr val="bg1"/>
              </a:solidFill>
            </a:rPr>
            <a:t>Pärtty</a:t>
          </a:r>
          <a:endParaRPr lang="fi-FI" sz="1600" dirty="0">
            <a:solidFill>
              <a:schemeClr val="bg1"/>
            </a:solidFill>
          </a:endParaRPr>
        </a:p>
      </dgm:t>
    </dgm:pt>
    <dgm:pt modelId="{2B858E36-3D9E-423B-9CC4-2C26C1345532}" type="parTrans" cxnId="{38226340-B531-4A0D-B822-FF2D4597FC67}">
      <dgm:prSet/>
      <dgm:spPr/>
      <dgm:t>
        <a:bodyPr/>
        <a:lstStyle/>
        <a:p>
          <a:endParaRPr lang="fi-FI"/>
        </a:p>
      </dgm:t>
    </dgm:pt>
    <dgm:pt modelId="{9F661399-5E2E-41B6-80DE-534E19B57665}" type="sibTrans" cxnId="{38226340-B531-4A0D-B822-FF2D4597FC67}">
      <dgm:prSet/>
      <dgm:spPr/>
      <dgm:t>
        <a:bodyPr/>
        <a:lstStyle/>
        <a:p>
          <a:endParaRPr lang="fi-FI"/>
        </a:p>
      </dgm:t>
    </dgm:pt>
    <dgm:pt modelId="{37FCE8C1-01FA-4B17-AA6E-6D98FB0299A5}" type="pres">
      <dgm:prSet presAssocID="{11CCDA9F-8030-472B-98C1-E3E9EF03A8A1}" presName="cycle" presStyleCnt="0">
        <dgm:presLayoutVars>
          <dgm:dir/>
          <dgm:resizeHandles val="exact"/>
        </dgm:presLayoutVars>
      </dgm:prSet>
      <dgm:spPr/>
    </dgm:pt>
    <dgm:pt modelId="{BF3C2F52-3102-4A80-8A0B-29DCEFAAF128}" type="pres">
      <dgm:prSet presAssocID="{E7651408-ABE4-4A0E-BFCE-802C37D9FD18}" presName="node" presStyleLbl="node1" presStyleIdx="0" presStyleCnt="5" custScaleX="157417" custScaleY="102514" custRadScaleRad="92423" custRadScaleInc="2453">
        <dgm:presLayoutVars>
          <dgm:bulletEnabled val="1"/>
        </dgm:presLayoutVars>
      </dgm:prSet>
      <dgm:spPr/>
    </dgm:pt>
    <dgm:pt modelId="{6D74C7EB-0836-4E56-B60E-29275E5606E2}" type="pres">
      <dgm:prSet presAssocID="{E7651408-ABE4-4A0E-BFCE-802C37D9FD18}" presName="spNode" presStyleCnt="0"/>
      <dgm:spPr/>
    </dgm:pt>
    <dgm:pt modelId="{736F02E3-5D4E-4AA9-854F-5928E66822F8}" type="pres">
      <dgm:prSet presAssocID="{C1918D3C-F9C7-417E-BA37-F9750F00EC3C}" presName="sibTrans" presStyleLbl="sibTrans1D1" presStyleIdx="0" presStyleCnt="5"/>
      <dgm:spPr/>
    </dgm:pt>
    <dgm:pt modelId="{4ED23F96-9AFC-4D3E-9724-922968400153}" type="pres">
      <dgm:prSet presAssocID="{D3FE520C-9666-4E99-B1A9-AF6DBA4124AE}" presName="node" presStyleLbl="node1" presStyleIdx="1" presStyleCnt="5" custScaleX="145643" custScaleY="167180" custRadScaleRad="102353" custRadScaleInc="61009">
        <dgm:presLayoutVars>
          <dgm:bulletEnabled val="1"/>
        </dgm:presLayoutVars>
      </dgm:prSet>
      <dgm:spPr/>
    </dgm:pt>
    <dgm:pt modelId="{0DE6E5AB-6EA5-49B1-A7CD-14F53F8CC5D1}" type="pres">
      <dgm:prSet presAssocID="{D3FE520C-9666-4E99-B1A9-AF6DBA4124AE}" presName="spNode" presStyleCnt="0"/>
      <dgm:spPr/>
    </dgm:pt>
    <dgm:pt modelId="{0B555FC7-D4EB-4103-A45E-EAB63BC49C41}" type="pres">
      <dgm:prSet presAssocID="{B33125E3-0A04-4EAC-AEB9-FB21F3FDB5B7}" presName="sibTrans" presStyleLbl="sibTrans1D1" presStyleIdx="1" presStyleCnt="5"/>
      <dgm:spPr/>
    </dgm:pt>
    <dgm:pt modelId="{21691757-71A1-42A1-B3B2-194EB7F93829}" type="pres">
      <dgm:prSet presAssocID="{4EA14FE8-DB3E-4858-8A49-8E3B7C411D09}" presName="node" presStyleLbl="node1" presStyleIdx="2" presStyleCnt="5" custScaleX="144208" custScaleY="182145">
        <dgm:presLayoutVars>
          <dgm:bulletEnabled val="1"/>
        </dgm:presLayoutVars>
      </dgm:prSet>
      <dgm:spPr/>
    </dgm:pt>
    <dgm:pt modelId="{464E8056-1F2C-4FA3-B59A-080A0C314B0D}" type="pres">
      <dgm:prSet presAssocID="{4EA14FE8-DB3E-4858-8A49-8E3B7C411D09}" presName="spNode" presStyleCnt="0"/>
      <dgm:spPr/>
    </dgm:pt>
    <dgm:pt modelId="{0F9DF16A-79C2-4CBF-BBB0-3BBFB58233D9}" type="pres">
      <dgm:prSet presAssocID="{862C22C8-7692-4C95-8547-94757371082B}" presName="sibTrans" presStyleLbl="sibTrans1D1" presStyleIdx="2" presStyleCnt="5"/>
      <dgm:spPr/>
    </dgm:pt>
    <dgm:pt modelId="{F10D54A7-B9C1-4990-A648-2228E132BC02}" type="pres">
      <dgm:prSet presAssocID="{D6E73972-0F12-4CC3-9418-07BAF758CAFA}" presName="node" presStyleLbl="node1" presStyleIdx="3" presStyleCnt="5" custScaleX="145272" custScaleY="98121" custRadScaleRad="87661" custRadScaleInc="37700">
        <dgm:presLayoutVars>
          <dgm:bulletEnabled val="1"/>
        </dgm:presLayoutVars>
      </dgm:prSet>
      <dgm:spPr/>
    </dgm:pt>
    <dgm:pt modelId="{69F54E7D-8101-4054-8034-B645638EA12C}" type="pres">
      <dgm:prSet presAssocID="{D6E73972-0F12-4CC3-9418-07BAF758CAFA}" presName="spNode" presStyleCnt="0"/>
      <dgm:spPr/>
    </dgm:pt>
    <dgm:pt modelId="{EEC3FBF2-5ABB-4F50-8C0D-94E369980F46}" type="pres">
      <dgm:prSet presAssocID="{D8D1FB84-7712-4D55-B363-58B9FD2968B5}" presName="sibTrans" presStyleLbl="sibTrans1D1" presStyleIdx="3" presStyleCnt="5"/>
      <dgm:spPr/>
    </dgm:pt>
    <dgm:pt modelId="{8E27786B-D7BC-49FC-BD25-2A1A1EBA0851}" type="pres">
      <dgm:prSet presAssocID="{0D01C9AA-0A23-4339-B82F-E5E62CA175BA}" presName="node" presStyleLbl="node1" presStyleIdx="4" presStyleCnt="5" custScaleX="142406" custScaleY="168535" custRadScaleRad="102751" custRadScaleInc="-61040">
        <dgm:presLayoutVars>
          <dgm:bulletEnabled val="1"/>
        </dgm:presLayoutVars>
      </dgm:prSet>
      <dgm:spPr/>
    </dgm:pt>
    <dgm:pt modelId="{A429E63A-F526-4288-8C4B-71FCFEC6E01A}" type="pres">
      <dgm:prSet presAssocID="{0D01C9AA-0A23-4339-B82F-E5E62CA175BA}" presName="spNode" presStyleCnt="0"/>
      <dgm:spPr/>
    </dgm:pt>
    <dgm:pt modelId="{7E91EAFA-D151-4726-8266-AD4CBDE916AE}" type="pres">
      <dgm:prSet presAssocID="{9F661399-5E2E-41B6-80DE-534E19B57665}" presName="sibTrans" presStyleLbl="sibTrans1D1" presStyleIdx="4" presStyleCnt="5"/>
      <dgm:spPr/>
    </dgm:pt>
  </dgm:ptLst>
  <dgm:cxnLst>
    <dgm:cxn modelId="{A155BA05-8B7C-435D-ADA7-0B8EFC465CF3}" srcId="{11CCDA9F-8030-472B-98C1-E3E9EF03A8A1}" destId="{E7651408-ABE4-4A0E-BFCE-802C37D9FD18}" srcOrd="0" destOrd="0" parTransId="{B96921F4-05FC-4990-97C7-E6FB9D35C47D}" sibTransId="{C1918D3C-F9C7-417E-BA37-F9750F00EC3C}"/>
    <dgm:cxn modelId="{77D22506-3FDB-4D0E-9CB9-12E4F4053CCC}" srcId="{11CCDA9F-8030-472B-98C1-E3E9EF03A8A1}" destId="{4EA14FE8-DB3E-4858-8A49-8E3B7C411D09}" srcOrd="2" destOrd="0" parTransId="{CFE3FE95-CFA3-45FB-8B7F-BA158E92F789}" sibTransId="{862C22C8-7692-4C95-8547-94757371082B}"/>
    <dgm:cxn modelId="{5F18FB1E-7D68-4F8B-8494-431870B01334}" type="presOf" srcId="{9F661399-5E2E-41B6-80DE-534E19B57665}" destId="{7E91EAFA-D151-4726-8266-AD4CBDE916AE}" srcOrd="0" destOrd="0" presId="urn:microsoft.com/office/officeart/2005/8/layout/cycle6"/>
    <dgm:cxn modelId="{1E5D8331-749D-45D4-84CE-A5F5C69C36F7}" type="presOf" srcId="{D6E73972-0F12-4CC3-9418-07BAF758CAFA}" destId="{F10D54A7-B9C1-4990-A648-2228E132BC02}" srcOrd="0" destOrd="0" presId="urn:microsoft.com/office/officeart/2005/8/layout/cycle6"/>
    <dgm:cxn modelId="{60A5F532-41AE-4031-AB7E-6CC31D093CF0}" type="presOf" srcId="{0D01C9AA-0A23-4339-B82F-E5E62CA175BA}" destId="{8E27786B-D7BC-49FC-BD25-2A1A1EBA0851}" srcOrd="0" destOrd="0" presId="urn:microsoft.com/office/officeart/2005/8/layout/cycle6"/>
    <dgm:cxn modelId="{49378139-7CBC-4BF1-BA46-2B1E556A8C10}" type="presOf" srcId="{E7651408-ABE4-4A0E-BFCE-802C37D9FD18}" destId="{BF3C2F52-3102-4A80-8A0B-29DCEFAAF128}" srcOrd="0" destOrd="0" presId="urn:microsoft.com/office/officeart/2005/8/layout/cycle6"/>
    <dgm:cxn modelId="{38226340-B531-4A0D-B822-FF2D4597FC67}" srcId="{11CCDA9F-8030-472B-98C1-E3E9EF03A8A1}" destId="{0D01C9AA-0A23-4339-B82F-E5E62CA175BA}" srcOrd="4" destOrd="0" parTransId="{2B858E36-3D9E-423B-9CC4-2C26C1345532}" sibTransId="{9F661399-5E2E-41B6-80DE-534E19B57665}"/>
    <dgm:cxn modelId="{49637947-68A8-4A58-82E5-03758DB299DC}" type="presOf" srcId="{D8D1FB84-7712-4D55-B363-58B9FD2968B5}" destId="{EEC3FBF2-5ABB-4F50-8C0D-94E369980F46}" srcOrd="0" destOrd="0" presId="urn:microsoft.com/office/officeart/2005/8/layout/cycle6"/>
    <dgm:cxn modelId="{F169ED6B-FC6C-493F-809D-1E4A0316498C}" srcId="{11CCDA9F-8030-472B-98C1-E3E9EF03A8A1}" destId="{D3FE520C-9666-4E99-B1A9-AF6DBA4124AE}" srcOrd="1" destOrd="0" parTransId="{E6284B99-8418-4C2D-B116-F3CEC9419BCE}" sibTransId="{B33125E3-0A04-4EAC-AEB9-FB21F3FDB5B7}"/>
    <dgm:cxn modelId="{D03B674D-B3AD-4DA0-A7C1-CED5D1421DD0}" srcId="{11CCDA9F-8030-472B-98C1-E3E9EF03A8A1}" destId="{D6E73972-0F12-4CC3-9418-07BAF758CAFA}" srcOrd="3" destOrd="0" parTransId="{27AB3256-663E-4CF6-9DC5-422E0A70B230}" sibTransId="{D8D1FB84-7712-4D55-B363-58B9FD2968B5}"/>
    <dgm:cxn modelId="{8355AA8A-6975-4C8A-BE53-4237C3E80667}" type="presOf" srcId="{11CCDA9F-8030-472B-98C1-E3E9EF03A8A1}" destId="{37FCE8C1-01FA-4B17-AA6E-6D98FB0299A5}" srcOrd="0" destOrd="0" presId="urn:microsoft.com/office/officeart/2005/8/layout/cycle6"/>
    <dgm:cxn modelId="{BBDE0F9E-E84E-430B-94B0-44221E014844}" type="presOf" srcId="{D3FE520C-9666-4E99-B1A9-AF6DBA4124AE}" destId="{4ED23F96-9AFC-4D3E-9724-922968400153}" srcOrd="0" destOrd="0" presId="urn:microsoft.com/office/officeart/2005/8/layout/cycle6"/>
    <dgm:cxn modelId="{2DDBD5A0-DC06-4A9A-929A-94B99971C8FB}" type="presOf" srcId="{4EA14FE8-DB3E-4858-8A49-8E3B7C411D09}" destId="{21691757-71A1-42A1-B3B2-194EB7F93829}" srcOrd="0" destOrd="0" presId="urn:microsoft.com/office/officeart/2005/8/layout/cycle6"/>
    <dgm:cxn modelId="{CF8C93B3-6807-4839-8664-97EE8598B98F}" type="presOf" srcId="{862C22C8-7692-4C95-8547-94757371082B}" destId="{0F9DF16A-79C2-4CBF-BBB0-3BBFB58233D9}" srcOrd="0" destOrd="0" presId="urn:microsoft.com/office/officeart/2005/8/layout/cycle6"/>
    <dgm:cxn modelId="{E5746DC2-631E-4694-93E0-B5E822D38B18}" type="presOf" srcId="{B33125E3-0A04-4EAC-AEB9-FB21F3FDB5B7}" destId="{0B555FC7-D4EB-4103-A45E-EAB63BC49C41}" srcOrd="0" destOrd="0" presId="urn:microsoft.com/office/officeart/2005/8/layout/cycle6"/>
    <dgm:cxn modelId="{752532D5-5643-4CC0-AE43-310139F8F73C}" type="presOf" srcId="{C1918D3C-F9C7-417E-BA37-F9750F00EC3C}" destId="{736F02E3-5D4E-4AA9-854F-5928E66822F8}" srcOrd="0" destOrd="0" presId="urn:microsoft.com/office/officeart/2005/8/layout/cycle6"/>
    <dgm:cxn modelId="{C5D4BE2F-0098-4906-922F-00163C988936}" type="presParOf" srcId="{37FCE8C1-01FA-4B17-AA6E-6D98FB0299A5}" destId="{BF3C2F52-3102-4A80-8A0B-29DCEFAAF128}" srcOrd="0" destOrd="0" presId="urn:microsoft.com/office/officeart/2005/8/layout/cycle6"/>
    <dgm:cxn modelId="{BF0FFCED-CD7A-4619-BC58-C07D50C1C13C}" type="presParOf" srcId="{37FCE8C1-01FA-4B17-AA6E-6D98FB0299A5}" destId="{6D74C7EB-0836-4E56-B60E-29275E5606E2}" srcOrd="1" destOrd="0" presId="urn:microsoft.com/office/officeart/2005/8/layout/cycle6"/>
    <dgm:cxn modelId="{FECF36BC-7569-4FF2-9422-4298B1C4F411}" type="presParOf" srcId="{37FCE8C1-01FA-4B17-AA6E-6D98FB0299A5}" destId="{736F02E3-5D4E-4AA9-854F-5928E66822F8}" srcOrd="2" destOrd="0" presId="urn:microsoft.com/office/officeart/2005/8/layout/cycle6"/>
    <dgm:cxn modelId="{0CA728B4-EB76-4CA8-936E-DF87355690F0}" type="presParOf" srcId="{37FCE8C1-01FA-4B17-AA6E-6D98FB0299A5}" destId="{4ED23F96-9AFC-4D3E-9724-922968400153}" srcOrd="3" destOrd="0" presId="urn:microsoft.com/office/officeart/2005/8/layout/cycle6"/>
    <dgm:cxn modelId="{293E31F8-381E-4A1F-B53E-DD5DA8346095}" type="presParOf" srcId="{37FCE8C1-01FA-4B17-AA6E-6D98FB0299A5}" destId="{0DE6E5AB-6EA5-49B1-A7CD-14F53F8CC5D1}" srcOrd="4" destOrd="0" presId="urn:microsoft.com/office/officeart/2005/8/layout/cycle6"/>
    <dgm:cxn modelId="{C4926A5A-1087-4839-A8B3-EEFC3AA37DEE}" type="presParOf" srcId="{37FCE8C1-01FA-4B17-AA6E-6D98FB0299A5}" destId="{0B555FC7-D4EB-4103-A45E-EAB63BC49C41}" srcOrd="5" destOrd="0" presId="urn:microsoft.com/office/officeart/2005/8/layout/cycle6"/>
    <dgm:cxn modelId="{D134E62A-3B43-4B08-9F83-8E058B4259C5}" type="presParOf" srcId="{37FCE8C1-01FA-4B17-AA6E-6D98FB0299A5}" destId="{21691757-71A1-42A1-B3B2-194EB7F93829}" srcOrd="6" destOrd="0" presId="urn:microsoft.com/office/officeart/2005/8/layout/cycle6"/>
    <dgm:cxn modelId="{28E605D9-3188-4984-9BDB-A1626454BD0F}" type="presParOf" srcId="{37FCE8C1-01FA-4B17-AA6E-6D98FB0299A5}" destId="{464E8056-1F2C-4FA3-B59A-080A0C314B0D}" srcOrd="7" destOrd="0" presId="urn:microsoft.com/office/officeart/2005/8/layout/cycle6"/>
    <dgm:cxn modelId="{DF4F3F22-A033-41C8-B87F-533B19AA0AE1}" type="presParOf" srcId="{37FCE8C1-01FA-4B17-AA6E-6D98FB0299A5}" destId="{0F9DF16A-79C2-4CBF-BBB0-3BBFB58233D9}" srcOrd="8" destOrd="0" presId="urn:microsoft.com/office/officeart/2005/8/layout/cycle6"/>
    <dgm:cxn modelId="{6DE2D626-20D5-4308-A3E3-C469BEE789C9}" type="presParOf" srcId="{37FCE8C1-01FA-4B17-AA6E-6D98FB0299A5}" destId="{F10D54A7-B9C1-4990-A648-2228E132BC02}" srcOrd="9" destOrd="0" presId="urn:microsoft.com/office/officeart/2005/8/layout/cycle6"/>
    <dgm:cxn modelId="{CECAB5B9-5A15-4333-A52A-C4CF859C2FFD}" type="presParOf" srcId="{37FCE8C1-01FA-4B17-AA6E-6D98FB0299A5}" destId="{69F54E7D-8101-4054-8034-B645638EA12C}" srcOrd="10" destOrd="0" presId="urn:microsoft.com/office/officeart/2005/8/layout/cycle6"/>
    <dgm:cxn modelId="{149237B0-D188-4773-B778-BCB9822B5BEF}" type="presParOf" srcId="{37FCE8C1-01FA-4B17-AA6E-6D98FB0299A5}" destId="{EEC3FBF2-5ABB-4F50-8C0D-94E369980F46}" srcOrd="11" destOrd="0" presId="urn:microsoft.com/office/officeart/2005/8/layout/cycle6"/>
    <dgm:cxn modelId="{CC22F9FD-1645-4E33-AD0E-E3BC54EB614E}" type="presParOf" srcId="{37FCE8C1-01FA-4B17-AA6E-6D98FB0299A5}" destId="{8E27786B-D7BC-49FC-BD25-2A1A1EBA0851}" srcOrd="12" destOrd="0" presId="urn:microsoft.com/office/officeart/2005/8/layout/cycle6"/>
    <dgm:cxn modelId="{F688DE28-87AE-4CFD-A7D9-24FF1DB0B444}" type="presParOf" srcId="{37FCE8C1-01FA-4B17-AA6E-6D98FB0299A5}" destId="{A429E63A-F526-4288-8C4B-71FCFEC6E01A}" srcOrd="13" destOrd="0" presId="urn:microsoft.com/office/officeart/2005/8/layout/cycle6"/>
    <dgm:cxn modelId="{0D289E28-CA98-4A8A-ADDB-D6C91930C6C6}" type="presParOf" srcId="{37FCE8C1-01FA-4B17-AA6E-6D98FB0299A5}" destId="{7E91EAFA-D151-4726-8266-AD4CBDE916A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C2F52-3102-4A80-8A0B-29DCEFAAF128}">
      <dsp:nvSpPr>
        <dsp:cNvPr id="0" name=""/>
        <dsp:cNvSpPr/>
      </dsp:nvSpPr>
      <dsp:spPr>
        <a:xfrm>
          <a:off x="2340153" y="-28970"/>
          <a:ext cx="2902324" cy="1228544"/>
        </a:xfrm>
        <a:prstGeom prst="roundRect">
          <a:avLst/>
        </a:prstGeom>
        <a:solidFill>
          <a:schemeClr val="accent4"/>
        </a:solidFill>
        <a:ln w="31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OY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Seurantajärjestelmä (ELSA)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Merja Hurskainen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 dirty="0"/>
        </a:p>
      </dsp:txBody>
      <dsp:txXfrm>
        <a:off x="2400126" y="31003"/>
        <a:ext cx="2782378" cy="1108598"/>
      </dsp:txXfrm>
    </dsp:sp>
    <dsp:sp modelId="{736F02E3-5D4E-4AA9-854F-5928E66822F8}">
      <dsp:nvSpPr>
        <dsp:cNvPr id="0" name=""/>
        <dsp:cNvSpPr/>
      </dsp:nvSpPr>
      <dsp:spPr>
        <a:xfrm>
          <a:off x="1806451" y="908925"/>
          <a:ext cx="4788279" cy="4788279"/>
        </a:xfrm>
        <a:custGeom>
          <a:avLst/>
          <a:gdLst/>
          <a:ahLst/>
          <a:cxnLst/>
          <a:rect l="0" t="0" r="0" b="0"/>
          <a:pathLst>
            <a:path>
              <a:moveTo>
                <a:pt x="3443736" y="242337"/>
              </a:moveTo>
              <a:arcTo wR="2394139" hR="2394139" stAng="17760120" swAng="12127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D23F96-9AFC-4D3E-9724-922968400153}">
      <dsp:nvSpPr>
        <dsp:cNvPr id="0" name=""/>
        <dsp:cNvSpPr/>
      </dsp:nvSpPr>
      <dsp:spPr>
        <a:xfrm>
          <a:off x="4872224" y="1652635"/>
          <a:ext cx="2685245" cy="2003512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UEF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Laatu ja sen arviointi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Koulutusväylät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Anne Lätti</a:t>
          </a:r>
        </a:p>
      </dsp:txBody>
      <dsp:txXfrm>
        <a:off x="4970027" y="1750438"/>
        <a:ext cx="2489639" cy="1807906"/>
      </dsp:txXfrm>
    </dsp:sp>
    <dsp:sp modelId="{0B555FC7-D4EB-4103-A45E-EAB63BC49C41}">
      <dsp:nvSpPr>
        <dsp:cNvPr id="0" name=""/>
        <dsp:cNvSpPr/>
      </dsp:nvSpPr>
      <dsp:spPr>
        <a:xfrm>
          <a:off x="4179276" y="-1077275"/>
          <a:ext cx="4788279" cy="4788279"/>
        </a:xfrm>
        <a:custGeom>
          <a:avLst/>
          <a:gdLst/>
          <a:ahLst/>
          <a:cxnLst/>
          <a:rect l="0" t="0" r="0" b="0"/>
          <a:pathLst>
            <a:path>
              <a:moveTo>
                <a:pt x="1884019" y="4733302"/>
              </a:moveTo>
              <a:arcTo wR="2394139" hR="2394139" stAng="6138141" swAng="799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91757-71A1-42A1-B3B2-194EB7F93829}">
      <dsp:nvSpPr>
        <dsp:cNvPr id="0" name=""/>
        <dsp:cNvSpPr/>
      </dsp:nvSpPr>
      <dsp:spPr>
        <a:xfrm>
          <a:off x="3846425" y="3643392"/>
          <a:ext cx="2658787" cy="2182855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800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bg1"/>
              </a:solidFill>
            </a:rPr>
            <a:t>TAU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bg1"/>
              </a:solidFill>
            </a:rPr>
            <a:t>Koulutustarve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bg1"/>
              </a:solidFill>
            </a:rPr>
            <a:t>Valintamenettely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bg1"/>
              </a:solidFill>
            </a:rPr>
            <a:t>Johanna Rellman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 dirty="0"/>
        </a:p>
      </dsp:txBody>
      <dsp:txXfrm>
        <a:off x="3952983" y="3749950"/>
        <a:ext cx="2445671" cy="1969739"/>
      </dsp:txXfrm>
    </dsp:sp>
    <dsp:sp modelId="{0F9DF16A-79C2-4CBF-BBB0-3BBFB58233D9}">
      <dsp:nvSpPr>
        <dsp:cNvPr id="0" name=""/>
        <dsp:cNvSpPr/>
      </dsp:nvSpPr>
      <dsp:spPr>
        <a:xfrm>
          <a:off x="2691757" y="748334"/>
          <a:ext cx="4788279" cy="4788279"/>
        </a:xfrm>
        <a:custGeom>
          <a:avLst/>
          <a:gdLst/>
          <a:ahLst/>
          <a:cxnLst/>
          <a:rect l="0" t="0" r="0" b="0"/>
          <a:pathLst>
            <a:path>
              <a:moveTo>
                <a:pt x="1150146" y="4439716"/>
              </a:moveTo>
              <a:arcTo wR="2394139" hR="2394139" stAng="7278323" swAng="7458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D54A7-B9C1-4990-A648-2228E132BC02}">
      <dsp:nvSpPr>
        <dsp:cNvPr id="0" name=""/>
        <dsp:cNvSpPr/>
      </dsp:nvSpPr>
      <dsp:spPr>
        <a:xfrm>
          <a:off x="944110" y="3692752"/>
          <a:ext cx="2678404" cy="1175897"/>
        </a:xfrm>
        <a:prstGeom prst="roundRect">
          <a:avLst/>
        </a:prstGeom>
        <a:solidFill>
          <a:schemeClr val="accent2"/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HY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Osaamisperustaisuus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Leila Niemi-</a:t>
          </a:r>
          <a:r>
            <a:rPr lang="fi-FI" sz="1600" kern="1200" dirty="0" err="1"/>
            <a:t>Murola</a:t>
          </a:r>
          <a:endParaRPr lang="fi-FI" sz="1600" kern="1200" dirty="0"/>
        </a:p>
      </dsp:txBody>
      <dsp:txXfrm>
        <a:off x="1001513" y="3750155"/>
        <a:ext cx="2563598" cy="1061091"/>
      </dsp:txXfrm>
    </dsp:sp>
    <dsp:sp modelId="{EEC3FBF2-5ABB-4F50-8C0D-94E369980F46}">
      <dsp:nvSpPr>
        <dsp:cNvPr id="0" name=""/>
        <dsp:cNvSpPr/>
      </dsp:nvSpPr>
      <dsp:spPr>
        <a:xfrm>
          <a:off x="-556862" y="-1095301"/>
          <a:ext cx="4788279" cy="4788279"/>
        </a:xfrm>
        <a:custGeom>
          <a:avLst/>
          <a:gdLst/>
          <a:ahLst/>
          <a:cxnLst/>
          <a:rect l="0" t="0" r="0" b="0"/>
          <a:pathLst>
            <a:path>
              <a:moveTo>
                <a:pt x="2422988" y="4788105"/>
              </a:moveTo>
              <a:arcTo wR="2394139" hR="2394139" stAng="5358575" swAng="57075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7786B-D7BC-49FC-BD25-2A1A1EBA0851}">
      <dsp:nvSpPr>
        <dsp:cNvPr id="0" name=""/>
        <dsp:cNvSpPr/>
      </dsp:nvSpPr>
      <dsp:spPr>
        <a:xfrm>
          <a:off x="0" y="1644277"/>
          <a:ext cx="2625564" cy="2019750"/>
        </a:xfrm>
        <a:prstGeom prst="round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bg1"/>
              </a:solidFill>
            </a:rPr>
            <a:t>TY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bg1"/>
              </a:solidFill>
            </a:rPr>
            <a:t>Kouluttajien koulutus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bg1"/>
              </a:solidFill>
            </a:rPr>
            <a:t>Osaamisperustaisuus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bg1"/>
              </a:solidFill>
            </a:rPr>
            <a:t>Paula Tähtinen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bg1"/>
              </a:solidFill>
            </a:rPr>
            <a:t>Anna </a:t>
          </a:r>
          <a:r>
            <a:rPr lang="fi-FI" sz="1600" kern="1200">
              <a:solidFill>
                <a:schemeClr val="bg1"/>
              </a:solidFill>
            </a:rPr>
            <a:t>Pärtty</a:t>
          </a:r>
          <a:endParaRPr lang="fi-FI" sz="1600" kern="1200" dirty="0">
            <a:solidFill>
              <a:schemeClr val="bg1"/>
            </a:solidFill>
          </a:endParaRPr>
        </a:p>
      </dsp:txBody>
      <dsp:txXfrm>
        <a:off x="98596" y="1742873"/>
        <a:ext cx="2428372" cy="1822558"/>
      </dsp:txXfrm>
    </dsp:sp>
    <dsp:sp modelId="{7E91EAFA-D151-4726-8266-AD4CBDE916AE}">
      <dsp:nvSpPr>
        <dsp:cNvPr id="0" name=""/>
        <dsp:cNvSpPr/>
      </dsp:nvSpPr>
      <dsp:spPr>
        <a:xfrm>
          <a:off x="947491" y="888484"/>
          <a:ext cx="4788279" cy="4788279"/>
        </a:xfrm>
        <a:custGeom>
          <a:avLst/>
          <a:gdLst/>
          <a:ahLst/>
          <a:cxnLst/>
          <a:rect l="0" t="0" r="0" b="0"/>
          <a:pathLst>
            <a:path>
              <a:moveTo>
                <a:pt x="654656" y="749115"/>
              </a:moveTo>
              <a:arcTo wR="2394139" hR="2394139" stAng="13404080" swAng="129909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300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897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198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579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60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677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122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438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092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111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193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3CBED-0D72-4154-A89E-801EB7909D23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C521D-9ABA-43DB-B121-FAAF83FC03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65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A88C32D2-9A5B-4B78-8668-684A34371E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0724665"/>
              </p:ext>
            </p:extLst>
          </p:nvPr>
        </p:nvGraphicFramePr>
        <p:xfrm>
          <a:off x="2107712" y="364463"/>
          <a:ext cx="7567000" cy="5615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1025017" y="646544"/>
            <a:ext cx="2965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Koordinaattorit ja  valtakunnalliset vastuutehtävät</a:t>
            </a:r>
          </a:p>
        </p:txBody>
      </p:sp>
      <p:sp>
        <p:nvSpPr>
          <p:cNvPr id="3" name="Pyöristetty suorakulmio 2"/>
          <p:cNvSpPr/>
          <p:nvPr/>
        </p:nvSpPr>
        <p:spPr>
          <a:xfrm>
            <a:off x="4391025" y="1624892"/>
            <a:ext cx="3000374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Yleislääketiede</a:t>
            </a:r>
          </a:p>
          <a:p>
            <a:pPr algn="ctr"/>
            <a:r>
              <a:rPr lang="fi-FI" sz="1600" dirty="0">
                <a:solidFill>
                  <a:schemeClr val="bg1"/>
                </a:solidFill>
              </a:rPr>
              <a:t>Veera Veromaa</a:t>
            </a:r>
          </a:p>
        </p:txBody>
      </p:sp>
      <p:sp>
        <p:nvSpPr>
          <p:cNvPr id="5" name="Tähti: 5-sakarainen 4">
            <a:extLst>
              <a:ext uri="{FF2B5EF4-FFF2-40B4-BE49-F238E27FC236}">
                <a16:creationId xmlns:a16="http://schemas.microsoft.com/office/drawing/2014/main" id="{DEAE1044-DEB8-4928-A6F0-6B93920182DB}"/>
              </a:ext>
            </a:extLst>
          </p:cNvPr>
          <p:cNvSpPr/>
          <p:nvPr/>
        </p:nvSpPr>
        <p:spPr>
          <a:xfrm>
            <a:off x="4544228" y="2294013"/>
            <a:ext cx="2799547" cy="222884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Yliopistot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VAJT</a:t>
            </a:r>
          </a:p>
        </p:txBody>
      </p:sp>
      <p:sp>
        <p:nvSpPr>
          <p:cNvPr id="6" name="Pyöristetty suorakulmio 5"/>
          <p:cNvSpPr/>
          <p:nvPr/>
        </p:nvSpPr>
        <p:spPr>
          <a:xfrm>
            <a:off x="3038475" y="5246991"/>
            <a:ext cx="2705101" cy="914400"/>
          </a:xfrm>
          <a:prstGeom prst="roundRect">
            <a:avLst/>
          </a:prstGeom>
          <a:solidFill>
            <a:schemeClr val="accent2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Erikoishammaslääkärit</a:t>
            </a:r>
          </a:p>
          <a:p>
            <a:pPr algn="ctr"/>
            <a:r>
              <a:rPr lang="fi-FI" sz="1600" dirty="0"/>
              <a:t>Johanna Uittamo</a:t>
            </a:r>
          </a:p>
        </p:txBody>
      </p:sp>
    </p:spTree>
    <p:extLst>
      <p:ext uri="{BB962C8B-B14F-4D97-AF65-F5344CB8AC3E}">
        <p14:creationId xmlns:p14="http://schemas.microsoft.com/office/powerpoint/2010/main" val="4210123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44</Words>
  <Application>Microsoft Office PowerPoint</Application>
  <PresentationFormat>Laajakuva</PresentationFormat>
  <Paragraphs>28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Rellman Johanna</dc:creator>
  <cp:lastModifiedBy>Niemi-Murola Leila</cp:lastModifiedBy>
  <cp:revision>12</cp:revision>
  <dcterms:created xsi:type="dcterms:W3CDTF">2020-01-27T06:30:50Z</dcterms:created>
  <dcterms:modified xsi:type="dcterms:W3CDTF">2025-02-04T12:15:31Z</dcterms:modified>
</cp:coreProperties>
</file>